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Petrona" pitchFamily="34" charset="0"/>
      <p:bold r:id="rId19"/>
    </p:embeddedFont>
    <p:embeddedFont>
      <p:font typeface="Petrona" pitchFamily="34" charset="-122"/>
      <p:bold r:id="rId20"/>
    </p:embeddedFont>
    <p:embeddedFont>
      <p:font typeface="Petrona" pitchFamily="34" charset="-120"/>
      <p:bold r:id="rId21"/>
    </p:embeddedFont>
    <p:embeddedFont>
      <p:font typeface="Inter" panose="02000503000000020004" pitchFamily="34" charset="0"/>
      <p:bold r:id="rId22"/>
    </p:embeddedFont>
    <p:embeddedFont>
      <p:font typeface="Inter" panose="02000503000000020004" pitchFamily="34" charset="-122"/>
      <p:bold r:id="rId23"/>
    </p:embeddedFont>
    <p:embeddedFont>
      <p:font typeface="Inter" panose="02000503000000020004" pitchFamily="34" charset="-12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65848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Employee Performance Analysis using Excel</a:t>
            </a:r>
            <a:endParaRPr lang="en-US" sz="4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28945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5125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130635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Name: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NAMRATA KRISHNA 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4839295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Register No :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312215919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5547955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Department :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B.COM ACCOUNTING &amp; FINANCE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93790" y="6256615"/>
            <a:ext cx="7556421" cy="9070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College :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SHRI SHANKARLAL SUNDARBAI SHASUN JAIN COLLEGE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364" y="2615684"/>
            <a:ext cx="4999553" cy="29997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1395" y="535305"/>
            <a:ext cx="5110639" cy="638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Modelling Approach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95" y="1466017"/>
            <a:ext cx="973455" cy="15574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946791" y="1660684"/>
            <a:ext cx="2555319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1946791" y="2096810"/>
            <a:ext cx="651581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Removing duplicate entries and inconsistent data.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5" y="3023473"/>
            <a:ext cx="973455" cy="155745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46791" y="3218140"/>
            <a:ext cx="2555319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Transformation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1946791" y="3654266"/>
            <a:ext cx="651581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Converting data into a format suitable for analysis.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95" y="4580930"/>
            <a:ext cx="973455" cy="155745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46791" y="4775597"/>
            <a:ext cx="2555319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Analysis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1946791" y="5211723"/>
            <a:ext cx="6515814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Using Excel functions like COUNTIF, AVERAGE, and SUM to analyze data.</a:t>
            </a:r>
            <a:endParaRPr lang="en-US" sz="15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95" y="6138386"/>
            <a:ext cx="973455" cy="155745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6791" y="6333053"/>
            <a:ext cx="2555319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Visualization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1946791" y="6769179"/>
            <a:ext cx="651581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Creating charts and graphs to present insights visually.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385"/>
            <a:ext cx="630971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Results and Discussion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9227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1132"/>
            <a:ext cx="3857863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Performance by Department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709291"/>
            <a:ext cx="63512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Sales department consistently outperforms other departments.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9227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201132"/>
            <a:ext cx="3250644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Performance Over Time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85221" y="6709291"/>
            <a:ext cx="63513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Overall employee performance has been steadily increasing over the past year.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8" y="2798445"/>
            <a:ext cx="4990624" cy="26325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0415" y="862727"/>
            <a:ext cx="5205293" cy="650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</a:t>
            </a:r>
            <a:endParaRPr lang="en-US" sz="40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15" y="1810822"/>
            <a:ext cx="495657" cy="4956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80415" y="2504718"/>
            <a:ext cx="2755344" cy="3252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Improved Performance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6180415" y="2948940"/>
            <a:ext cx="7755969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analysis identified key areas for improvement, leading to better performance.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15" y="3861078"/>
            <a:ext cx="495657" cy="49565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80415" y="4554974"/>
            <a:ext cx="2683788" cy="3252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Data-Driven Decisions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180415" y="4999196"/>
            <a:ext cx="7755969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insights generated from the analysis enabled data-driven decision-making.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15" y="5911334"/>
            <a:ext cx="495657" cy="49565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80415" y="6605230"/>
            <a:ext cx="3205877" cy="3252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Enhanced Communication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6180415" y="7049453"/>
            <a:ext cx="7755969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Visualizations effectively communicated insights to stakeholders.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343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Tittle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4523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317069" y="2548295"/>
            <a:ext cx="11996142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Employee Performance Analysis using Excel</a:t>
            </a:r>
            <a:endParaRPr lang="en-US" sz="4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1727" y="3778687"/>
            <a:ext cx="2939534" cy="272188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712" y="3778687"/>
            <a:ext cx="2925961" cy="2721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6986707"/>
            <a:ext cx="4763333" cy="595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endParaRPr lang="en-US" sz="3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682" y="427673"/>
            <a:ext cx="4075033" cy="5093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AGENDA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10046970" y="1169789"/>
            <a:ext cx="22860" cy="6209228"/>
          </a:xfrm>
          <a:prstGeom prst="roundRect">
            <a:avLst>
              <a:gd name="adj" fmla="val 285224"/>
            </a:avLst>
          </a:prstGeom>
          <a:solidFill>
            <a:srgbClr val="B2D4E5"/>
          </a:solidFill>
        </p:spPr>
      </p:sp>
      <p:sp>
        <p:nvSpPr>
          <p:cNvPr id="5" name="Shape 2"/>
          <p:cNvSpPr/>
          <p:nvPr/>
        </p:nvSpPr>
        <p:spPr>
          <a:xfrm>
            <a:off x="9922609" y="1344335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029682" y="1324928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Problem Statement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9922609" y="2120384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8796" y="2100977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Project Overview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9922609" y="2818924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29682" y="2799517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End Users</a:t>
            </a:r>
            <a:endParaRPr lang="en-US" b="1" dirty="0">
              <a:solidFill>
                <a:srgbClr val="204C8E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922609" y="351746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68796" y="3498056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Solution and Proposition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9922609" y="421600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029682" y="4196596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Dataset Description</a:t>
            </a:r>
            <a:endParaRPr lang="en-US" b="1" dirty="0">
              <a:solidFill>
                <a:srgbClr val="204C8E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922609" y="491454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368796" y="4895136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Modelling Approach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9922609" y="561308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029682" y="5593675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Results and Discussion</a:t>
            </a:r>
            <a:endParaRPr lang="en-US" b="1" dirty="0">
              <a:solidFill>
                <a:srgbClr val="204C8E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9922609" y="6311622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0368796" y="6292215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Conclusion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6029682" y="7553563"/>
            <a:ext cx="8057436" cy="2483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288" y="2569488"/>
            <a:ext cx="3090624" cy="3090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39121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793790" y="28786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2503" y="2955131"/>
            <a:ext cx="152876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530906" y="287869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Lack of Insights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530906" y="3386852"/>
            <a:ext cx="38421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Organizations often struggle to gain actionable insights from employee performance data.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9867" y="28786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53695" y="2955131"/>
            <a:ext cx="202525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6336983" y="287869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Manual Analysis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6336983" y="3386852"/>
            <a:ext cx="38421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Traditional methods of analyzing performance data are often manual and time-consuming.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575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7857" y="5033963"/>
            <a:ext cx="202168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1530906" y="495752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Silos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1530906" y="5465683"/>
            <a:ext cx="86481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Centralizing data unlocks insights to improve decisions, especially for employee performance.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530906" y="6327577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Streamlining consolidation enables more effective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45" y="1844278"/>
            <a:ext cx="4989909" cy="45409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1368" y="705922"/>
            <a:ext cx="5212675" cy="651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Overview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6467713" y="1655207"/>
            <a:ext cx="22860" cy="5868472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6" name="Shape 2"/>
          <p:cNvSpPr/>
          <p:nvPr/>
        </p:nvSpPr>
        <p:spPr>
          <a:xfrm>
            <a:off x="6679644" y="2090499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7" name="Shape 3"/>
          <p:cNvSpPr/>
          <p:nvPr/>
        </p:nvSpPr>
        <p:spPr>
          <a:xfrm>
            <a:off x="6255782" y="1878568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12230" y="1945481"/>
            <a:ext cx="133826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7571303" y="1853684"/>
            <a:ext cx="2606278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571303" y="2298502"/>
            <a:ext cx="6364129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Gathering performance data from various sources.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679644" y="3448407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12" name="Shape 8"/>
          <p:cNvSpPr/>
          <p:nvPr/>
        </p:nvSpPr>
        <p:spPr>
          <a:xfrm>
            <a:off x="6255782" y="3236476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90442" y="3303389"/>
            <a:ext cx="177284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7571303" y="3211592"/>
            <a:ext cx="2606278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571303" y="3656409"/>
            <a:ext cx="6364129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Preparing data for analysis by removing errors and inconsistencies.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679644" y="4806315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17" name="Shape 13"/>
          <p:cNvSpPr/>
          <p:nvPr/>
        </p:nvSpPr>
        <p:spPr>
          <a:xfrm>
            <a:off x="6255782" y="4594384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90561" y="4661297"/>
            <a:ext cx="177046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7571303" y="4569500"/>
            <a:ext cx="2606278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7571303" y="5014317"/>
            <a:ext cx="6364129" cy="635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Using Excel functions and tools to analyze data trends and patterns.</a:t>
            </a:r>
            <a:endParaRPr lang="en-US" sz="1550" dirty="0"/>
          </a:p>
        </p:txBody>
      </p:sp>
      <p:sp>
        <p:nvSpPr>
          <p:cNvPr id="21" name="Shape 17"/>
          <p:cNvSpPr/>
          <p:nvPr/>
        </p:nvSpPr>
        <p:spPr>
          <a:xfrm>
            <a:off x="6679644" y="6481882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22" name="Shape 18"/>
          <p:cNvSpPr/>
          <p:nvPr/>
        </p:nvSpPr>
        <p:spPr>
          <a:xfrm>
            <a:off x="6255782" y="6269950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394847" y="6336863"/>
            <a:ext cx="168593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0"/>
          <p:cNvSpPr/>
          <p:nvPr/>
        </p:nvSpPr>
        <p:spPr>
          <a:xfrm>
            <a:off x="7571303" y="6245066"/>
            <a:ext cx="2606278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Report Generation</a:t>
            </a:r>
            <a:endParaRPr lang="en-US" sz="2050" dirty="0"/>
          </a:p>
        </p:txBody>
      </p:sp>
      <p:sp>
        <p:nvSpPr>
          <p:cNvPr id="25" name="Text 21"/>
          <p:cNvSpPr/>
          <p:nvPr/>
        </p:nvSpPr>
        <p:spPr>
          <a:xfrm>
            <a:off x="7571303" y="6689884"/>
            <a:ext cx="6364129" cy="635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Creating reports and visualizations to communicate insights to stakeholders.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608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End Users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5349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00243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253496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54704" y="4800362"/>
            <a:ext cx="41208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253496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4800243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528232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HR Department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793790" y="5881211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understanding employee performance trends and identifying areas for improvement.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332928" y="528232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Managers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5332928" y="5881211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making data-driven decisions about employee development and performance management.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9872067" y="528232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Employees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872067" y="5881211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gaining insights into their own performance and identifying areas for growth.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444234"/>
            <a:ext cx="4919186" cy="33410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02769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Our Solution and its value Proposition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6280190" y="3031450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4624" y="326588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Excel-Based Solution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6514624" y="3774043"/>
            <a:ext cx="319599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Leveraging the power of Microsoft Excel for analyzing employee performance data.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031450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06301" y="326588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Visualization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10406301" y="3774043"/>
            <a:ext cx="319599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Creating charts, graphs, and dashboards to communicate insights effectively.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323999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14624" y="555843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Actionable Insights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6514624" y="6066592"/>
            <a:ext cx="7087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Providing insights that can be used to improve employee performance and productivity.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88" y="1944053"/>
            <a:ext cx="4919305" cy="43413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5623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Dataset Description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260044"/>
            <a:ext cx="7556421" cy="4793933"/>
          </a:xfrm>
          <a:prstGeom prst="roundRect">
            <a:avLst>
              <a:gd name="adj" fmla="val 19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26766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514981" y="2411373"/>
            <a:ext cx="105072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Employee ID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26956" y="2411373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Employee Name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535120" y="2411373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Department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043285" y="2411373"/>
            <a:ext cx="104691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Performance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2551450" y="2411373"/>
            <a:ext cx="105072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Years of Experience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64378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6514981" y="37874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1234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026956" y="3787497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John Smith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535120" y="37874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Sales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043285" y="37874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Excellent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2551450" y="37874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5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65701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6514981" y="4800719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5678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026956" y="48007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Jane Doe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535120" y="4800719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Marketing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043285" y="48007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Good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2551450" y="4800719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3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6287810" y="567023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4" name="Text 21"/>
          <p:cNvSpPr/>
          <p:nvPr/>
        </p:nvSpPr>
        <p:spPr>
          <a:xfrm>
            <a:off x="6514981" y="5813941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9012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8026956" y="5813941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David Lee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9535120" y="5813941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Finance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11043285" y="5813941"/>
            <a:ext cx="104691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Needs Improvement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2551450" y="5813941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34345"/>
            <a:ext cx="6941939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The WOW in our solution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solution is a product of advanced excel solutions alonf with imformative and impactful charts.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2850</Words>
  <Application>WPS Presentation</Application>
  <PresentationFormat>On-screen Show (16:9)</PresentationFormat>
  <Paragraphs>196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Petrona</vt:lpstr>
      <vt:lpstr>Petrona</vt:lpstr>
      <vt:lpstr>Petrona</vt:lpstr>
      <vt:lpstr>Inter</vt:lpstr>
      <vt:lpstr>Inter</vt:lpstr>
      <vt:lpstr>Inter</vt:lpstr>
      <vt:lpstr>Calibri</vt:lpstr>
      <vt:lpstr>Microsoft YaHei</vt:lpstr>
      <vt:lpstr>Arial Unicode MS</vt:lpstr>
      <vt:lpstr>Algerian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namrata</cp:lastModifiedBy>
  <cp:revision>2</cp:revision>
  <dcterms:created xsi:type="dcterms:W3CDTF">2024-08-31T06:15:00Z</dcterms:created>
  <dcterms:modified xsi:type="dcterms:W3CDTF">2024-08-31T06:18:35Z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26EB04B76CA447349A588D360F2A0DF2_12</vt:lpwstr>
  </property>
  <property fmtid="{D5CDD505-2E9C-101B-9397-08002B2CF9AE}" pid="3" name="KSOProductBuildVer">
    <vt:lpwstr>1033-12.2.0.17562</vt:lpwstr>
  </property>
</Properties>
</file>